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  <p:sndAc>
      <p:stSnd>
        <p:snd r:embed="rId13" name="click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55776" y="620688"/>
            <a:ext cx="69847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u="sng" dirty="0" smtClean="0">
                <a:solidFill>
                  <a:srgbClr val="7030A0"/>
                </a:solidFill>
              </a:rPr>
              <a:t>Трапеция</a:t>
            </a:r>
            <a:endParaRPr lang="ru-RU" sz="96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5770805" cy="3896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6502005"/>
      </p:ext>
    </p:extLst>
  </p:cSld>
  <p:clrMapOvr>
    <a:masterClrMapping/>
  </p:clrMapOvr>
  <p:transition>
    <p:newsflash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868960" y="764704"/>
            <a:ext cx="6275040" cy="536145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Трапеция</a:t>
            </a:r>
            <a:r>
              <a:rPr lang="ru-RU" sz="5400" dirty="0" smtClean="0">
                <a:solidFill>
                  <a:srgbClr val="FF0000"/>
                </a:solidFill>
              </a:rPr>
              <a:t> </a:t>
            </a:r>
            <a:r>
              <a:rPr lang="ru-RU" sz="5400" dirty="0" smtClean="0">
                <a:solidFill>
                  <a:srgbClr val="FF0000"/>
                </a:solidFill>
              </a:rPr>
              <a:t>- </a:t>
            </a:r>
            <a:r>
              <a:rPr lang="ru-RU" sz="4800" b="1" dirty="0" smtClean="0"/>
              <a:t>четырехугольник, </a:t>
            </a: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 </a:t>
            </a:r>
            <a:r>
              <a:rPr lang="ru-RU" sz="4800" b="1" dirty="0" smtClean="0"/>
              <a:t>у которого две стороны параллельны, а две другие не параллельны.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200620217"/>
      </p:ext>
    </p:extLst>
  </p:cSld>
  <p:clrMapOvr>
    <a:masterClrMapping/>
  </p:clrMapOvr>
  <p:transition>
    <p:newsflash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>
          <a:xfrm>
            <a:off x="2497416" y="2365265"/>
            <a:ext cx="4608512" cy="3384376"/>
          </a:xfrm>
          <a:prstGeom prst="trapezoi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80781" y="5317757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1749266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Б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421499" y="1686830"/>
            <a:ext cx="519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В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7092280" y="5317757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Г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4688726" y="97851"/>
            <a:ext cx="3995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Вершины: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А, Б, В, Г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483768" y="2368563"/>
            <a:ext cx="859249" cy="336469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343017" y="2368563"/>
            <a:ext cx="29571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77063" y="2377973"/>
            <a:ext cx="818516" cy="339368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3768" y="5742666"/>
            <a:ext cx="4608512" cy="289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61480" y="657134"/>
            <a:ext cx="4922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Стороны:</a:t>
            </a:r>
            <a:r>
              <a:rPr lang="ru-RU" sz="32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АБ, БВ, ВГ, АГ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Дуга 14"/>
          <p:cNvSpPr/>
          <p:nvPr/>
        </p:nvSpPr>
        <p:spPr>
          <a:xfrm>
            <a:off x="2268813" y="5356155"/>
            <a:ext cx="610999" cy="792599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86372" y="2302842"/>
            <a:ext cx="401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70626">
            <a:off x="5917181" y="2302841"/>
            <a:ext cx="401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621869" y="5338840"/>
            <a:ext cx="401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423957" y="1254617"/>
            <a:ext cx="3752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Углы:</a:t>
            </a:r>
            <a:r>
              <a:rPr lang="ru-RU" sz="32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А, Б, В, Г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00545"/>
      </p:ext>
    </p:extLst>
  </p:cSld>
  <p:clrMapOvr>
    <a:masterClrMapping/>
  </p:clrMapOvr>
  <p:transition>
    <p:newsflash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7774" y="1935478"/>
            <a:ext cx="1889945" cy="1152128"/>
          </a:xfrm>
          <a:prstGeom prst="rect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644008" y="1616441"/>
            <a:ext cx="1368152" cy="1584176"/>
          </a:xfrm>
          <a:prstGeom prst="triangle">
            <a:avLst/>
          </a:prstGeom>
          <a:solidFill>
            <a:srgbClr val="FF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60434" y="5553884"/>
            <a:ext cx="1008112" cy="936104"/>
          </a:xfrm>
          <a:prstGeom prst="rect">
            <a:avLst/>
          </a:prstGeom>
          <a:solidFill>
            <a:srgbClr val="00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решение 7"/>
          <p:cNvSpPr/>
          <p:nvPr/>
        </p:nvSpPr>
        <p:spPr>
          <a:xfrm rot="5400000">
            <a:off x="370519" y="1611443"/>
            <a:ext cx="2232248" cy="1296144"/>
          </a:xfrm>
          <a:prstGeom prst="flowChartDecision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21262" y="942460"/>
            <a:ext cx="7596335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Найди трапецию.  </a:t>
            </a:r>
            <a:endParaRPr lang="ru-RU" sz="1600" dirty="0">
              <a:solidFill>
                <a:schemeClr val="tx1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Параллелограмм 9"/>
          <p:cNvSpPr/>
          <p:nvPr/>
        </p:nvSpPr>
        <p:spPr>
          <a:xfrm>
            <a:off x="4461443" y="3555659"/>
            <a:ext cx="1814206" cy="1368152"/>
          </a:xfrm>
          <a:prstGeom prst="parallelogram">
            <a:avLst/>
          </a:prstGeom>
          <a:solidFill>
            <a:srgbClr val="FFC000"/>
          </a:solidFill>
          <a:ln w="3492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рапеция 10"/>
          <p:cNvSpPr/>
          <p:nvPr/>
        </p:nvSpPr>
        <p:spPr>
          <a:xfrm>
            <a:off x="6509213" y="5229200"/>
            <a:ext cx="1656184" cy="1124375"/>
          </a:xfrm>
          <a:prstGeom prst="trapezoid">
            <a:avLst/>
          </a:prstGeom>
          <a:solidFill>
            <a:srgbClr val="FF0066"/>
          </a:solidFill>
          <a:ln w="3492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12" name="Трапеция 11"/>
          <p:cNvSpPr/>
          <p:nvPr/>
        </p:nvSpPr>
        <p:spPr>
          <a:xfrm>
            <a:off x="1385646" y="3555659"/>
            <a:ext cx="2304256" cy="1152128"/>
          </a:xfrm>
          <a:prstGeom prst="trapezoid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/>
        </p:nvSpPr>
        <p:spPr>
          <a:xfrm>
            <a:off x="6660232" y="2636912"/>
            <a:ext cx="1584176" cy="504056"/>
          </a:xfrm>
          <a:prstGeom prst="trapezoid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745686" y="4977820"/>
            <a:ext cx="1584176" cy="1152128"/>
          </a:xfrm>
          <a:prstGeom prst="ellipse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337305" y="3681028"/>
            <a:ext cx="1080120" cy="1080120"/>
          </a:xfrm>
          <a:prstGeom prst="ellipse">
            <a:avLst/>
          </a:prstGeom>
          <a:solidFill>
            <a:srgbClr val="7030A0"/>
          </a:solidFill>
          <a:ln w="3492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8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type.wav"/>
          </p:stSnd>
        </p:sndAc>
      </p:transition>
    </mc:Choice>
    <mc:Fallback xmlns="">
      <p:transition spd="slow">
        <p:fade/>
        <p:sndAc>
          <p:stSnd>
            <p:snd r:embed="rId4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52</Words>
  <Application>Microsoft Office PowerPoint</Application>
  <PresentationFormat>Экран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Segoe Script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Рамиля</dc:creator>
  <cp:lastModifiedBy>Пользователь</cp:lastModifiedBy>
  <cp:revision>14</cp:revision>
  <dcterms:created xsi:type="dcterms:W3CDTF">2016-11-25T16:48:00Z</dcterms:created>
  <dcterms:modified xsi:type="dcterms:W3CDTF">2016-12-16T18:40:36Z</dcterms:modified>
</cp:coreProperties>
</file>